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y="6858000" cx="12192000"/>
  <p:notesSz cx="6858000" cy="9144000"/>
  <p:embeddedFontLst>
    <p:embeddedFont>
      <p:font typeface="Helvetica Neue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7" roundtripDataSignature="AMtx7miPF7PH+6UO0jltzvMhIcBB44Vi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" Type="http://schemas.openxmlformats.org/officeDocument/2006/relationships/presProps" Target="presProps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" Type="http://schemas.openxmlformats.org/officeDocument/2006/relationships/slideMaster" Target="slideMasters/slideMaster1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" Type="http://schemas.openxmlformats.org/officeDocument/2006/relationships/slide" Target="slides/slide1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font" Target="fonts/HelveticaNeue-regular.fntdata"/><Relationship Id="rId64" Type="http://schemas.openxmlformats.org/officeDocument/2006/relationships/font" Target="fonts/HelveticaNeue-bold.fntdata"/><Relationship Id="rId65" Type="http://schemas.openxmlformats.org/officeDocument/2006/relationships/font" Target="fonts/HelveticaNeue-italic.fntdata"/><Relationship Id="rId66" Type="http://schemas.openxmlformats.org/officeDocument/2006/relationships/font" Target="fonts/HelveticaNeue-boldItalic.fntdata"/><Relationship Id="rId67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7" name="Google Shape;547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4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p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  <a:defRPr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10" Type="http://schemas.openxmlformats.org/officeDocument/2006/relationships/slide" Target="slide18.xml"/><Relationship Id="rId11" Type="http://schemas.openxmlformats.org/officeDocument/2006/relationships/slide" Target="slide23.xml"/><Relationship Id="rId12" Type="http://schemas.openxmlformats.org/officeDocument/2006/relationships/slide" Target="slide28.xml"/><Relationship Id="rId13" Type="http://schemas.openxmlformats.org/officeDocument/2006/relationships/slide" Target="slide10.xml"/><Relationship Id="rId14" Type="http://schemas.openxmlformats.org/officeDocument/2006/relationships/slide" Target="slide5.xml"/><Relationship Id="rId15" Type="http://schemas.openxmlformats.org/officeDocument/2006/relationships/slide" Target="slide20.xml"/><Relationship Id="rId16" Type="http://schemas.openxmlformats.org/officeDocument/2006/relationships/slide" Target="slide25.xml"/><Relationship Id="rId17" Type="http://schemas.openxmlformats.org/officeDocument/2006/relationships/slide" Target="slide30.xml"/><Relationship Id="rId18" Type="http://schemas.openxmlformats.org/officeDocument/2006/relationships/slide" Target="slide11.xml"/><Relationship Id="rId19" Type="http://schemas.openxmlformats.org/officeDocument/2006/relationships/slide" Target="slide16.xml"/><Relationship Id="rId2" Type="http://schemas.openxmlformats.org/officeDocument/2006/relationships/notesSlide" Target="../notesSlides/notesSlide2.xml"/><Relationship Id="rId20" Type="http://schemas.openxmlformats.org/officeDocument/2006/relationships/slide" Target="slide21.xml"/><Relationship Id="rId21" Type="http://schemas.openxmlformats.org/officeDocument/2006/relationships/slide" Target="slide26.xml"/><Relationship Id="rId22" Type="http://schemas.openxmlformats.org/officeDocument/2006/relationships/slide" Target="slide31.xml"/><Relationship Id="rId23" Type="http://schemas.openxmlformats.org/officeDocument/2006/relationships/slide" Target="slide12.xml"/><Relationship Id="rId24" Type="http://schemas.openxmlformats.org/officeDocument/2006/relationships/slide" Target="slide17.xml"/><Relationship Id="rId25" Type="http://schemas.openxmlformats.org/officeDocument/2006/relationships/slide" Target="slide22.xml"/><Relationship Id="rId26" Type="http://schemas.openxmlformats.org/officeDocument/2006/relationships/slide" Target="slide27.xml"/><Relationship Id="rId27" Type="http://schemas.openxmlformats.org/officeDocument/2006/relationships/slide" Target="slide32.xml"/><Relationship Id="rId3" Type="http://schemas.openxmlformats.org/officeDocument/2006/relationships/slide" Target="slide5.xml"/><Relationship Id="rId4" Type="http://schemas.openxmlformats.org/officeDocument/2006/relationships/slide" Target="slide14.xml"/><Relationship Id="rId5" Type="http://schemas.openxmlformats.org/officeDocument/2006/relationships/slide" Target="slide19.xml"/><Relationship Id="rId6" Type="http://schemas.openxmlformats.org/officeDocument/2006/relationships/slide" Target="slide24.xml"/><Relationship Id="rId7" Type="http://schemas.openxmlformats.org/officeDocument/2006/relationships/slide" Target="slide29.xml"/><Relationship Id="rId8" Type="http://schemas.openxmlformats.org/officeDocument/2006/relationships/slide" Target="slide8.xml"/><Relationship Id="rId9" Type="http://schemas.openxmlformats.org/officeDocument/2006/relationships/slide" Target="slide13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10" Type="http://schemas.openxmlformats.org/officeDocument/2006/relationships/slide" Target="slide6.xml"/><Relationship Id="rId11" Type="http://schemas.openxmlformats.org/officeDocument/2006/relationships/slide" Target="slide49.xml"/><Relationship Id="rId12" Type="http://schemas.openxmlformats.org/officeDocument/2006/relationships/slide" Target="slide54.xml"/><Relationship Id="rId13" Type="http://schemas.openxmlformats.org/officeDocument/2006/relationships/slide" Target="slide35.xml"/><Relationship Id="rId14" Type="http://schemas.openxmlformats.org/officeDocument/2006/relationships/slide" Target="slide40.xml"/><Relationship Id="rId15" Type="http://schemas.openxmlformats.org/officeDocument/2006/relationships/slide" Target="slide45.xml"/><Relationship Id="rId16" Type="http://schemas.openxmlformats.org/officeDocument/2006/relationships/slide" Target="slide50.xml"/><Relationship Id="rId17" Type="http://schemas.openxmlformats.org/officeDocument/2006/relationships/slide" Target="slide55.xml"/><Relationship Id="rId18" Type="http://schemas.openxmlformats.org/officeDocument/2006/relationships/slide" Target="slide7.xml"/><Relationship Id="rId19" Type="http://schemas.openxmlformats.org/officeDocument/2006/relationships/slide" Target="slide41.xml"/><Relationship Id="rId2" Type="http://schemas.openxmlformats.org/officeDocument/2006/relationships/notesSlide" Target="../notesSlides/notesSlide3.xml"/><Relationship Id="rId20" Type="http://schemas.openxmlformats.org/officeDocument/2006/relationships/slide" Target="slide46.xml"/><Relationship Id="rId21" Type="http://schemas.openxmlformats.org/officeDocument/2006/relationships/slide" Target="slide51.xml"/><Relationship Id="rId22" Type="http://schemas.openxmlformats.org/officeDocument/2006/relationships/slide" Target="slide56.xml"/><Relationship Id="rId23" Type="http://schemas.openxmlformats.org/officeDocument/2006/relationships/slide" Target="slide37.xml"/><Relationship Id="rId24" Type="http://schemas.openxmlformats.org/officeDocument/2006/relationships/slide" Target="slide42.xml"/><Relationship Id="rId25" Type="http://schemas.openxmlformats.org/officeDocument/2006/relationships/slide" Target="slide47.xml"/><Relationship Id="rId26" Type="http://schemas.openxmlformats.org/officeDocument/2006/relationships/slide" Target="slide6.xml"/><Relationship Id="rId27" Type="http://schemas.openxmlformats.org/officeDocument/2006/relationships/slide" Target="slide57.xml"/><Relationship Id="rId3" Type="http://schemas.openxmlformats.org/officeDocument/2006/relationships/slide" Target="slide7.xml"/><Relationship Id="rId4" Type="http://schemas.openxmlformats.org/officeDocument/2006/relationships/slide" Target="slide38.xml"/><Relationship Id="rId5" Type="http://schemas.openxmlformats.org/officeDocument/2006/relationships/slide" Target="slide43.xml"/><Relationship Id="rId6" Type="http://schemas.openxmlformats.org/officeDocument/2006/relationships/slide" Target="slide48.xml"/><Relationship Id="rId7" Type="http://schemas.openxmlformats.org/officeDocument/2006/relationships/slide" Target="slide53.xml"/><Relationship Id="rId8" Type="http://schemas.openxmlformats.org/officeDocument/2006/relationships/slide" Target="slide34.xml"/><Relationship Id="rId9" Type="http://schemas.openxmlformats.org/officeDocument/2006/relationships/slide" Target="slide39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slide" Target="slide15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slide" Target="slide2.xml"/><Relationship Id="rId4" Type="http://schemas.openxmlformats.org/officeDocument/2006/relationships/slide" Target="slide3.xml"/><Relationship Id="rId5" Type="http://schemas.openxmlformats.org/officeDocument/2006/relationships/slide" Target="slide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slide" Target="slide4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" Target="slide3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slide" Target="slide2.xml"/><Relationship Id="rId4" Type="http://schemas.openxmlformats.org/officeDocument/2006/relationships/slide" Target="slide2.xml"/><Relationship Id="rId5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R1:2,0</a:t>
            </a:r>
            <a:endParaRPr/>
          </a:p>
        </p:txBody>
      </p:sp>
      <p:sp>
        <p:nvSpPr>
          <p:cNvPr id="218" name="Google Shape;218;p1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123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R1:3,0</a:t>
            </a:r>
            <a:endParaRPr/>
          </a:p>
        </p:txBody>
      </p:sp>
      <p:sp>
        <p:nvSpPr>
          <p:cNvPr id="227" name="Google Shape;227;p1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134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R1:4,0</a:t>
            </a:r>
            <a:endParaRPr/>
          </a:p>
        </p:txBody>
      </p:sp>
      <p:sp>
        <p:nvSpPr>
          <p:cNvPr id="236" name="Google Shape;236;p1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123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R1:0,1</a:t>
            </a:r>
            <a:endParaRPr/>
          </a:p>
        </p:txBody>
      </p:sp>
      <p:sp>
        <p:nvSpPr>
          <p:cNvPr id="245" name="Google Shape;245;p1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12323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R1:1,1</a:t>
            </a:r>
            <a:endParaRPr/>
          </a:p>
        </p:txBody>
      </p:sp>
      <p:sp>
        <p:nvSpPr>
          <p:cNvPr id="254" name="Google Shape;254;p1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1231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R1:2,1</a:t>
            </a:r>
            <a:endParaRPr/>
          </a:p>
        </p:txBody>
      </p:sp>
      <p:sp>
        <p:nvSpPr>
          <p:cNvPr id="263" name="Google Shape;263;p1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R1:3,1</a:t>
            </a:r>
            <a:endParaRPr/>
          </a:p>
        </p:txBody>
      </p:sp>
      <p:sp>
        <p:nvSpPr>
          <p:cNvPr id="272" name="Google Shape;272;p1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3112123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R1:4,1</a:t>
            </a:r>
            <a:endParaRPr/>
          </a:p>
        </p:txBody>
      </p:sp>
      <p:sp>
        <p:nvSpPr>
          <p:cNvPr id="281" name="Google Shape;281;p1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23123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R1:0,2</a:t>
            </a:r>
            <a:endParaRPr/>
          </a:p>
        </p:txBody>
      </p:sp>
      <p:sp>
        <p:nvSpPr>
          <p:cNvPr id="290" name="Google Shape;290;p1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291" name="Google Shape;291;p1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R1:1,2</a:t>
            </a:r>
            <a:endParaRPr/>
          </a:p>
        </p:txBody>
      </p:sp>
      <p:sp>
        <p:nvSpPr>
          <p:cNvPr id="299" name="Google Shape;299;p1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00" name="Google Shape;300;p1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  <a:r>
              <a:t>Test</a:t>
            </a:r>
          </a:p>
        </p:txBody>
      </p:sp>
      <p:sp>
        <p:nvSpPr>
          <p:cNvPr id="97" name="Google Shape;97;p2"/>
          <p:cNvSpPr/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  <a:r>
              <a:t>123123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  <a:r>
              <a:t>12</a:t>
            </a:r>
          </a:p>
        </p:txBody>
      </p:sp>
      <p:sp>
        <p:nvSpPr>
          <p:cNvPr id="99" name="Google Shape;99;p2"/>
          <p:cNvSpPr/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00" name="Google Shape;100;p2"/>
          <p:cNvSpPr/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01" name="Google Shape;101;p2">
            <a:hlinkClick action="ppaction://hlinksldjump" r:id="rId3"/>
          </p:cNvPr>
          <p:cNvSpPr/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2" name="Google Shape;102;p2">
            <a:hlinkClick action="ppaction://hlinksldjump" r:id="rId4"/>
          </p:cNvPr>
          <p:cNvSpPr/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3" name="Google Shape;103;p2">
            <a:hlinkClick action="ppaction://hlinksldjump" r:id="rId5"/>
          </p:cNvPr>
          <p:cNvSpPr/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4" name="Google Shape;104;p2">
            <a:hlinkClick action="ppaction://hlinksldjump" r:id="rId6"/>
          </p:cNvPr>
          <p:cNvSpPr/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5" name="Google Shape;105;p2">
            <a:hlinkClick action="ppaction://hlinksldjump" r:id="rId7"/>
          </p:cNvPr>
          <p:cNvSpPr/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6" name="Google Shape;106;p2">
            <a:hlinkClick action="ppaction://hlinksldjump" r:id="rId8"/>
          </p:cNvPr>
          <p:cNvSpPr/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7" name="Google Shape;107;p2">
            <a:hlinkClick action="ppaction://hlinksldjump" r:id="rId9"/>
          </p:cNvPr>
          <p:cNvSpPr/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8" name="Google Shape;108;p2">
            <a:hlinkClick action="ppaction://hlinksldjump" r:id="rId10"/>
          </p:cNvPr>
          <p:cNvSpPr/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9" name="Google Shape;109;p2">
            <a:hlinkClick action="ppaction://hlinksldjump" r:id="rId11"/>
          </p:cNvPr>
          <p:cNvSpPr/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10" name="Google Shape;110;p2">
            <a:hlinkClick action="ppaction://hlinksldjump" r:id="rId12"/>
          </p:cNvPr>
          <p:cNvSpPr/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11" name="Google Shape;111;p2">
            <a:hlinkClick action="ppaction://hlinksldjump" r:id="rId13"/>
          </p:cNvPr>
          <p:cNvSpPr/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2" name="Google Shape;112;p2">
            <a:hlinkClick action="ppaction://hlinksldjump" r:id="rId14"/>
          </p:cNvPr>
          <p:cNvSpPr/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3" name="Google Shape;113;p2">
            <a:hlinkClick action="ppaction://hlinksldjump" r:id="rId15"/>
          </p:cNvPr>
          <p:cNvSpPr/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4" name="Google Shape;114;p2">
            <a:hlinkClick action="ppaction://hlinksldjump" r:id="rId16"/>
          </p:cNvPr>
          <p:cNvSpPr/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5" name="Google Shape;115;p2">
            <a:hlinkClick action="ppaction://hlinksldjump" r:id="rId17"/>
          </p:cNvPr>
          <p:cNvSpPr/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6" name="Google Shape;116;p2">
            <a:hlinkClick action="ppaction://hlinksldjump" r:id="rId18"/>
          </p:cNvPr>
          <p:cNvSpPr/>
          <p:nvPr/>
        </p:nvSpPr>
        <p:spPr>
          <a:xfrm>
            <a:off x="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7" name="Google Shape;117;p2">
            <a:hlinkClick action="ppaction://hlinksldjump" r:id="rId19"/>
          </p:cNvPr>
          <p:cNvSpPr/>
          <p:nvPr/>
        </p:nvSpPr>
        <p:spPr>
          <a:xfrm>
            <a:off x="24384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8" name="Google Shape;118;p2">
            <a:hlinkClick action="ppaction://hlinksldjump" r:id="rId20"/>
          </p:cNvPr>
          <p:cNvSpPr/>
          <p:nvPr/>
        </p:nvSpPr>
        <p:spPr>
          <a:xfrm>
            <a:off x="48768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9" name="Google Shape;119;p2">
            <a:hlinkClick action="ppaction://hlinksldjump" r:id="rId21"/>
          </p:cNvPr>
          <p:cNvSpPr/>
          <p:nvPr/>
        </p:nvSpPr>
        <p:spPr>
          <a:xfrm>
            <a:off x="73152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20" name="Google Shape;120;p2">
            <a:hlinkClick action="ppaction://hlinksldjump" r:id="rId22"/>
          </p:cNvPr>
          <p:cNvSpPr/>
          <p:nvPr/>
        </p:nvSpPr>
        <p:spPr>
          <a:xfrm>
            <a:off x="97536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21" name="Google Shape;121;p2">
            <a:hlinkClick action="ppaction://hlinksldjump" r:id="rId23"/>
          </p:cNvPr>
          <p:cNvSpPr/>
          <p:nvPr/>
        </p:nvSpPr>
        <p:spPr>
          <a:xfrm>
            <a:off x="121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2" name="Google Shape;122;p2">
            <a:hlinkClick action="ppaction://hlinksldjump" r:id="rId24"/>
          </p:cNvPr>
          <p:cNvSpPr/>
          <p:nvPr/>
        </p:nvSpPr>
        <p:spPr>
          <a:xfrm>
            <a:off x="24505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3" name="Google Shape;123;p2">
            <a:hlinkClick action="ppaction://hlinksldjump" r:id="rId25"/>
          </p:cNvPr>
          <p:cNvSpPr/>
          <p:nvPr/>
        </p:nvSpPr>
        <p:spPr>
          <a:xfrm>
            <a:off x="48889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4" name="Google Shape;124;p2">
            <a:hlinkClick action="ppaction://hlinksldjump" r:id="rId26"/>
          </p:cNvPr>
          <p:cNvSpPr/>
          <p:nvPr/>
        </p:nvSpPr>
        <p:spPr>
          <a:xfrm>
            <a:off x="73273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5" name="Google Shape;125;p2">
            <a:hlinkClick action="ppaction://hlinksldjump" r:id="rId27"/>
          </p:cNvPr>
          <p:cNvSpPr/>
          <p:nvPr/>
        </p:nvSpPr>
        <p:spPr>
          <a:xfrm>
            <a:off x="97657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R1:2,2</a:t>
            </a:r>
            <a:endParaRPr/>
          </a:p>
        </p:txBody>
      </p:sp>
      <p:sp>
        <p:nvSpPr>
          <p:cNvPr id="308" name="Google Shape;308;p2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09" name="Google Shape;309;p2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R1:3,2</a:t>
            </a:r>
            <a:endParaRPr/>
          </a:p>
        </p:txBody>
      </p:sp>
      <p:sp>
        <p:nvSpPr>
          <p:cNvPr id="317" name="Google Shape;317;p2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18" name="Google Shape;318;p2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R1:4,2</a:t>
            </a:r>
            <a:endParaRPr/>
          </a:p>
        </p:txBody>
      </p:sp>
      <p:sp>
        <p:nvSpPr>
          <p:cNvPr id="326" name="Google Shape;326;p2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R1:0,3</a:t>
            </a:r>
            <a:endParaRPr/>
          </a:p>
        </p:txBody>
      </p:sp>
      <p:sp>
        <p:nvSpPr>
          <p:cNvPr id="335" name="Google Shape;335;p2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36" name="Google Shape;336;p2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R1:1,3</a:t>
            </a:r>
            <a:endParaRPr/>
          </a:p>
        </p:txBody>
      </p:sp>
      <p:sp>
        <p:nvSpPr>
          <p:cNvPr id="344" name="Google Shape;344;p2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45" name="Google Shape;345;p2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R1:2,3</a:t>
            </a:r>
            <a:endParaRPr/>
          </a:p>
        </p:txBody>
      </p:sp>
      <p:sp>
        <p:nvSpPr>
          <p:cNvPr id="353" name="Google Shape;353;p2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54" name="Google Shape;354;p2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R1:3,3</a:t>
            </a:r>
            <a:endParaRPr/>
          </a:p>
        </p:txBody>
      </p:sp>
      <p:sp>
        <p:nvSpPr>
          <p:cNvPr id="362" name="Google Shape;362;p2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63" name="Google Shape;363;p2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R1:4,3</a:t>
            </a:r>
            <a:endParaRPr/>
          </a:p>
        </p:txBody>
      </p:sp>
      <p:sp>
        <p:nvSpPr>
          <p:cNvPr id="371" name="Google Shape;371;p2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72" name="Google Shape;372;p2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R1:0,4</a:t>
            </a:r>
            <a:endParaRPr/>
          </a:p>
        </p:txBody>
      </p:sp>
      <p:sp>
        <p:nvSpPr>
          <p:cNvPr id="380" name="Google Shape;380;p2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81" name="Google Shape;381;p2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R1:1,4</a:t>
            </a:r>
            <a:endParaRPr/>
          </a:p>
        </p:txBody>
      </p:sp>
      <p:sp>
        <p:nvSpPr>
          <p:cNvPr id="389" name="Google Shape;389;p2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90" name="Google Shape;390;p2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2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/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32" name="Google Shape;132;p3"/>
          <p:cNvSpPr/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33" name="Google Shape;133;p3"/>
          <p:cNvSpPr/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34" name="Google Shape;134;p3"/>
          <p:cNvSpPr/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35" name="Google Shape;135;p3"/>
          <p:cNvSpPr/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algn="ctr"/>
          </a:p>
        </p:txBody>
      </p:sp>
      <p:sp>
        <p:nvSpPr>
          <p:cNvPr id="136" name="Google Shape;136;p3">
            <a:hlinkClick action="ppaction://hlinksldjump" r:id="rId3"/>
          </p:cNvPr>
          <p:cNvSpPr/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7" name="Google Shape;137;p3">
            <a:hlinkClick action="ppaction://hlinksldjump" r:id="rId4"/>
          </p:cNvPr>
          <p:cNvSpPr/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8" name="Google Shape;138;p3">
            <a:hlinkClick action="ppaction://hlinksldjump" r:id="rId5"/>
          </p:cNvPr>
          <p:cNvSpPr/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9" name="Google Shape;139;p3">
            <a:hlinkClick action="ppaction://hlinksldjump" r:id="rId6"/>
          </p:cNvPr>
          <p:cNvSpPr/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40" name="Google Shape;140;p3">
            <a:hlinkClick action="ppaction://hlinksldjump" r:id="rId7"/>
          </p:cNvPr>
          <p:cNvSpPr/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41" name="Google Shape;141;p3">
            <a:hlinkClick action="ppaction://hlinksldjump" r:id="rId8"/>
          </p:cNvPr>
          <p:cNvSpPr/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2" name="Google Shape;142;p3">
            <a:hlinkClick action="ppaction://hlinksldjump" r:id="rId9"/>
          </p:cNvPr>
          <p:cNvSpPr/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3" name="Google Shape;143;p3">
            <a:hlinkClick action="ppaction://hlinksldjump" r:id="rId10"/>
          </p:cNvPr>
          <p:cNvSpPr/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4" name="Google Shape;144;p3">
            <a:hlinkClick action="ppaction://hlinksldjump" r:id="rId11"/>
          </p:cNvPr>
          <p:cNvSpPr/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5" name="Google Shape;145;p3">
            <a:hlinkClick action="ppaction://hlinksldjump" r:id="rId12"/>
          </p:cNvPr>
          <p:cNvSpPr/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6" name="Google Shape;146;p3">
            <a:hlinkClick action="ppaction://hlinksldjump" r:id="rId13"/>
          </p:cNvPr>
          <p:cNvSpPr/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7" name="Google Shape;147;p3">
            <a:hlinkClick action="ppaction://hlinksldjump" r:id="rId14"/>
          </p:cNvPr>
          <p:cNvSpPr/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8" name="Google Shape;148;p3">
            <a:hlinkClick action="ppaction://hlinksldjump" r:id="rId15"/>
          </p:cNvPr>
          <p:cNvSpPr/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9" name="Google Shape;149;p3">
            <a:hlinkClick action="ppaction://hlinksldjump" r:id="rId16"/>
          </p:cNvPr>
          <p:cNvSpPr/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50" name="Google Shape;150;p3">
            <a:hlinkClick action="ppaction://hlinksldjump" r:id="rId17"/>
          </p:cNvPr>
          <p:cNvSpPr/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51" name="Google Shape;151;p3">
            <a:hlinkClick action="ppaction://hlinksldjump" r:id="rId18"/>
          </p:cNvPr>
          <p:cNvSpPr/>
          <p:nvPr/>
        </p:nvSpPr>
        <p:spPr>
          <a:xfrm>
            <a:off x="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2" name="Google Shape;152;p3">
            <a:hlinkClick action="ppaction://hlinksldjump" r:id="rId19"/>
          </p:cNvPr>
          <p:cNvSpPr/>
          <p:nvPr/>
        </p:nvSpPr>
        <p:spPr>
          <a:xfrm>
            <a:off x="24384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3" name="Google Shape;153;p3">
            <a:hlinkClick action="ppaction://hlinksldjump" r:id="rId20"/>
          </p:cNvPr>
          <p:cNvSpPr/>
          <p:nvPr/>
        </p:nvSpPr>
        <p:spPr>
          <a:xfrm>
            <a:off x="48768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4" name="Google Shape;154;p3">
            <a:hlinkClick action="ppaction://hlinksldjump" r:id="rId21"/>
          </p:cNvPr>
          <p:cNvSpPr/>
          <p:nvPr/>
        </p:nvSpPr>
        <p:spPr>
          <a:xfrm>
            <a:off x="73152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5" name="Google Shape;155;p3">
            <a:hlinkClick action="ppaction://hlinksldjump" r:id="rId22"/>
          </p:cNvPr>
          <p:cNvSpPr/>
          <p:nvPr/>
        </p:nvSpPr>
        <p:spPr>
          <a:xfrm>
            <a:off x="97536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6" name="Google Shape;156;p3">
            <a:hlinkClick action="ppaction://hlinksldjump" r:id="rId23"/>
          </p:cNvPr>
          <p:cNvSpPr/>
          <p:nvPr/>
        </p:nvSpPr>
        <p:spPr>
          <a:xfrm>
            <a:off x="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7" name="Google Shape;157;p3">
            <a:hlinkClick action="ppaction://hlinksldjump" r:id="rId24"/>
          </p:cNvPr>
          <p:cNvSpPr/>
          <p:nvPr/>
        </p:nvSpPr>
        <p:spPr>
          <a:xfrm>
            <a:off x="24384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8" name="Google Shape;158;p3">
            <a:hlinkClick action="ppaction://hlinksldjump" r:id="rId25"/>
          </p:cNvPr>
          <p:cNvSpPr/>
          <p:nvPr/>
        </p:nvSpPr>
        <p:spPr>
          <a:xfrm>
            <a:off x="48768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9" name="Google Shape;159;p3">
            <a:hlinkClick action="ppaction://hlinksldjump" r:id="rId26"/>
          </p:cNvPr>
          <p:cNvSpPr/>
          <p:nvPr/>
        </p:nvSpPr>
        <p:spPr>
          <a:xfrm>
            <a:off x="73152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60" name="Google Shape;160;p3">
            <a:hlinkClick action="ppaction://hlinksldjump" r:id="rId27"/>
          </p:cNvPr>
          <p:cNvSpPr/>
          <p:nvPr/>
        </p:nvSpPr>
        <p:spPr>
          <a:xfrm>
            <a:off x="97536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R1:2,4</a:t>
            </a:r>
            <a:endParaRPr/>
          </a:p>
        </p:txBody>
      </p:sp>
      <p:sp>
        <p:nvSpPr>
          <p:cNvPr id="398" name="Google Shape;398;p3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399" name="Google Shape;399;p3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R1:3,4</a:t>
            </a:r>
            <a:endParaRPr/>
          </a:p>
        </p:txBody>
      </p:sp>
      <p:sp>
        <p:nvSpPr>
          <p:cNvPr id="407" name="Google Shape;407;p3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08" name="Google Shape;408;p3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R1:4,4</a:t>
            </a:r>
            <a:endParaRPr/>
          </a:p>
        </p:txBody>
      </p:sp>
      <p:sp>
        <p:nvSpPr>
          <p:cNvPr id="416" name="Google Shape;416;p3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17" name="Google Shape;417;p3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3"/>
          <p:cNvSpPr txBox="1"/>
          <p:nvPr>
            <p:ph type="title"/>
          </p:nvPr>
        </p:nvSpPr>
        <p:spPr>
          <a:xfrm>
            <a:off x="1106528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25" name="Google Shape;425;p3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26" name="Google Shape;426;p3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>
            <p:ph type="title"/>
          </p:nvPr>
        </p:nvSpPr>
        <p:spPr>
          <a:xfrm>
            <a:off x="11064660" y="6075336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34" name="Google Shape;434;p3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43" name="Google Shape;443;p3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44" name="Google Shape;444;p3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52" name="Google Shape;452;p3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53" name="Google Shape;453;p3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61" name="Google Shape;461;p3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62" name="Google Shape;462;p3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70" name="Google Shape;470;p3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79" name="Google Shape;479;p3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4400"/>
              <a:buFont typeface="Helvetica Neue"/>
              <a:buNone/>
            </a:pPr>
            <a:r>
              <a:rPr lang="en-US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 Jeopardy</a:t>
            </a:r>
            <a:endParaRPr/>
          </a:p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01400" y="5905500"/>
            <a:ext cx="812800" cy="8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88" name="Google Shape;488;p4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89" name="Google Shape;489;p4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4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97" name="Google Shape;497;p4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498" name="Google Shape;498;p4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4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06" name="Google Shape;506;p4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07" name="Google Shape;507;p4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4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15" name="Google Shape;515;p4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16" name="Google Shape;516;p4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24" name="Google Shape;524;p4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25" name="Google Shape;525;p4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4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33" name="Google Shape;533;p4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34" name="Google Shape;534;p4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4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42" name="Google Shape;542;p4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43" name="Google Shape;543;p4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4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51" name="Google Shape;551;p4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52" name="Google Shape;552;p4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4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60" name="Google Shape;560;p4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61" name="Google Shape;561;p4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4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69" name="Google Shape;569;p4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70" name="Google Shape;570;p4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4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5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5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">
            <a:hlinkClick action="ppaction://hlinksldjump" r:id="rId5"/>
          </p:cNvPr>
          <p:cNvSpPr/>
          <p:nvPr/>
        </p:nvSpPr>
        <p:spPr>
          <a:xfrm>
            <a:off x="22122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78" name="Google Shape;578;p5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79" name="Google Shape;579;p5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5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87" name="Google Shape;587;p5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88" name="Google Shape;588;p5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5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96" name="Google Shape;596;p5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597" name="Google Shape;597;p5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5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05" name="Google Shape;605;p5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606" name="Google Shape;606;p5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5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14" name="Google Shape;614;p5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615" name="Google Shape;615;p5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5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23" name="Google Shape;623;p5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5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5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32" name="Google Shape;632;p5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633" name="Google Shape;633;p5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5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41" name="Google Shape;641;p5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/>
        </p:txBody>
      </p:sp>
      <p:sp>
        <p:nvSpPr>
          <p:cNvPr id="642" name="Google Shape;642;p5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5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6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491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6">
            <a:hlinkClick action="ppaction://hlinksldjump" r:id="rId5"/>
          </p:cNvPr>
          <p:cNvSpPr/>
          <p:nvPr/>
        </p:nvSpPr>
        <p:spPr>
          <a:xfrm>
            <a:off x="17205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7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687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>
            <a:hlinkClick action="ppaction://hlinksldjump" r:id="rId5"/>
          </p:cNvPr>
          <p:cNvSpPr/>
          <p:nvPr/>
        </p:nvSpPr>
        <p:spPr>
          <a:xfrm>
            <a:off x="-36871" y="-2540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Helvetica Neue"/>
              <a:buNone/>
            </a:pPr>
            <a:r>
              <a:rPr lang="en-US" sz="1600" u="sng">
                <a:solidFill>
                  <a:srgbClr val="031B7F"/>
                </a:solidFill>
                <a:latin typeface="Helvetica Neue"/>
                <a:ea typeface="Helvetica Neue"/>
                <a:cs typeface="Helvetica Neue"/>
                <a:sym typeface="Helvetica Neue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R1:0,0</a:t>
            </a:r>
            <a:endParaRPr/>
          </a:p>
        </p:txBody>
      </p:sp>
      <p:sp>
        <p:nvSpPr>
          <p:cNvPr id="200" name="Google Shape;200;p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123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R1:1,0</a:t>
            </a:r>
            <a:endParaRPr/>
          </a:p>
        </p:txBody>
      </p:sp>
      <p:sp>
        <p:nvSpPr>
          <p:cNvPr id="209" name="Google Shape;209;p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r>
              <a:t>23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2020-05-01T06:01:20Z</dcterms:created>
  <dc:creator>Microsoft Office User</dc:creator>
</cp:coreProperties>
</file>